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8" r:id="rId5"/>
    <p:sldId id="294" r:id="rId6"/>
    <p:sldId id="292" r:id="rId7"/>
    <p:sldId id="275" r:id="rId8"/>
    <p:sldId id="289" r:id="rId9"/>
    <p:sldId id="291" r:id="rId10"/>
    <p:sldId id="283" r:id="rId11"/>
    <p:sldId id="266" r:id="rId12"/>
    <p:sldId id="272" r:id="rId13"/>
    <p:sldId id="269" r:id="rId14"/>
    <p:sldId id="260" r:id="rId15"/>
    <p:sldId id="286" r:id="rId16"/>
    <p:sldId id="280" r:id="rId17"/>
    <p:sldId id="274" r:id="rId18"/>
    <p:sldId id="293" r:id="rId19"/>
    <p:sldId id="265" r:id="rId20"/>
    <p:sldId id="290" r:id="rId21"/>
    <p:sldId id="284" r:id="rId22"/>
    <p:sldId id="267" r:id="rId23"/>
    <p:sldId id="276" r:id="rId24"/>
    <p:sldId id="277" r:id="rId25"/>
    <p:sldId id="285" r:id="rId26"/>
    <p:sldId id="263" r:id="rId27"/>
    <p:sldId id="273" r:id="rId28"/>
    <p:sldId id="261" r:id="rId29"/>
    <p:sldId id="262" r:id="rId30"/>
    <p:sldId id="281" r:id="rId31"/>
    <p:sldId id="258" r:id="rId32"/>
    <p:sldId id="264" r:id="rId33"/>
    <p:sldId id="259" r:id="rId34"/>
    <p:sldId id="278" r:id="rId35"/>
    <p:sldId id="268" r:id="rId36"/>
    <p:sldId id="282" r:id="rId37"/>
    <p:sldId id="270" r:id="rId38"/>
    <p:sldId id="271" r:id="rId39"/>
    <p:sldId id="27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65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4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48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66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6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5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0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4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2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9CED9-F664-40E4-8475-D8DFBEF31C39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B5EDB-734C-4DA7-A78B-3B86B8E92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63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3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0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9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2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2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1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1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4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8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7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0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A3011CE687C248ABC9491895CF876F" ma:contentTypeVersion="12" ma:contentTypeDescription="Create a new document." ma:contentTypeScope="" ma:versionID="249af834de36b73cfc8cfd82c1acdba9">
  <xsd:schema xmlns:xsd="http://www.w3.org/2001/XMLSchema" xmlns:xs="http://www.w3.org/2001/XMLSchema" xmlns:p="http://schemas.microsoft.com/office/2006/metadata/properties" xmlns:ns3="ee4b287e-a819-4080-83aa-0ea6fdc5c1d1" xmlns:ns4="4cf97fa7-3c30-4f1a-91f3-a9e371ce13b2" targetNamespace="http://schemas.microsoft.com/office/2006/metadata/properties" ma:root="true" ma:fieldsID="3e56d53118aa54c65596e6e60d54993f" ns3:_="" ns4:_="">
    <xsd:import namespace="ee4b287e-a819-4080-83aa-0ea6fdc5c1d1"/>
    <xsd:import namespace="4cf97fa7-3c30-4f1a-91f3-a9e371ce13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4b287e-a819-4080-83aa-0ea6fdc5c1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97fa7-3c30-4f1a-91f3-a9e371ce1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D1F910-0CDD-466E-B113-E2476178CF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4b287e-a819-4080-83aa-0ea6fdc5c1d1"/>
    <ds:schemaRef ds:uri="4cf97fa7-3c30-4f1a-91f3-a9e371ce13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42F156-588B-48A0-BA6A-92A94EB137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E527EA-3204-49FC-A501-2705D7A74A74}">
  <ds:schemaRefs>
    <ds:schemaRef ds:uri="http://schemas.openxmlformats.org/package/2006/metadata/core-properties"/>
    <ds:schemaRef ds:uri="ee4b287e-a819-4080-83aa-0ea6fdc5c1d1"/>
    <ds:schemaRef ds:uri="4cf97fa7-3c30-4f1a-91f3-a9e371ce13b2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Baskar, Abishiek (Cognizant)</dc:creator>
  <cp:lastModifiedBy>Baskar, Abishiek (Cognizant)</cp:lastModifiedBy>
  <cp:revision>4</cp:revision>
  <dcterms:created xsi:type="dcterms:W3CDTF">2021-06-26T13:40:50Z</dcterms:created>
  <dcterms:modified xsi:type="dcterms:W3CDTF">2021-06-26T14:10:03Z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0x010100A5A3011CE687C248ABC9491895CF876F</vt:lpwstr>
  </property>
</Properties>
</file>